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9" d="100"/>
          <a:sy n="69" d="100"/>
        </p:scale>
        <p:origin x="-112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82420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2643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63959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72851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34694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4256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05390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26715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400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289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85977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877770-215A-C24B-A271-0E4779B61D4F}" type="datetimeFigureOut">
              <a:rPr lang="en-US" smtClean="0"/>
              <a:t>6/16/16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55FEA7-4075-5144-96B0-E35233E92B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9196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val 4"/>
          <p:cNvSpPr/>
          <p:nvPr/>
        </p:nvSpPr>
        <p:spPr>
          <a:xfrm>
            <a:off x="2613889" y="2208550"/>
            <a:ext cx="3681530" cy="2823428"/>
          </a:xfrm>
          <a:prstGeom prst="ellipse">
            <a:avLst/>
          </a:prstGeom>
          <a:solidFill>
            <a:schemeClr val="tx2">
              <a:lumMod val="60000"/>
              <a:lumOff val="40000"/>
            </a:schemeClr>
          </a:solidFill>
          <a:ln w="38100" cmpd="sng"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963623" y="1766841"/>
            <a:ext cx="3920830" cy="3154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9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o2</a:t>
            </a:r>
            <a:endParaRPr lang="en-US" sz="199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6637121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Carnegie Mellon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Roger Dannenberg</dc:creator>
  <cp:lastModifiedBy>Roger Dannenberg</cp:lastModifiedBy>
  <cp:revision>3</cp:revision>
  <dcterms:created xsi:type="dcterms:W3CDTF">2016-06-16T12:34:18Z</dcterms:created>
  <dcterms:modified xsi:type="dcterms:W3CDTF">2016-06-16T12:57:18Z</dcterms:modified>
</cp:coreProperties>
</file>

<file path=docProps/thumbnail.jpeg>
</file>