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286000" cy="12573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939800"/>
            <a:ext cx="508000" cy="508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2108200" y="939800"/>
            <a:ext cx="508000" cy="508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838200" y="685800"/>
            <a:ext cx="1524000" cy="254000"/>
          </a:xfrm>
          <a:custGeom>
            <a:pathLst>
              <a:path w="1524000" h="254000">
                <a:moveTo>
                  <a:pt x="0" y="254000"/>
                </a:moveTo>
                <a:cubicBezTo>
                  <a:pt x="0" y="76200"/>
                  <a:pt x="76200" y="0"/>
                  <a:pt x="254000" y="0"/>
                </a:cubicBezTo>
                <a:lnTo>
                  <a:pt x="1270000" y="0"/>
                </a:lnTo>
                <a:cubicBezTo>
                  <a:pt x="1447800" y="0"/>
                  <a:pt x="1524000" y="76200"/>
                  <a:pt x="1524000" y="25400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1446276" y="444500"/>
            <a:ext cx="30784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0000"/>
                </a:solidFill>
                <a:highlight>
                  <a:srgbClr val="FFFFFF"/>
                </a:highlight>
                <a:latin typeface="Nimbus Sans"/>
              </a:rPr>
              <a:t>top</a:t>
            </a:r>
          </a:p>
        </p:txBody>
      </p:sp>
      <p:sp>
        <p:nvSpPr>
          <p:cNvPr id="7" name=""/>
          <p:cNvSpPr/>
          <p:nvPr/>
        </p:nvSpPr>
        <p:spPr>
          <a:xfrm>
            <a:off x="1092200" y="824848"/>
            <a:ext cx="1016000" cy="284285"/>
          </a:xfrm>
          <a:custGeom>
            <a:pathLst>
              <a:path w="1016000" h="284285">
                <a:moveTo>
                  <a:pt x="0" y="284285"/>
                </a:moveTo>
                <a:lnTo>
                  <a:pt x="768517" y="28112"/>
                </a:lnTo>
                <a:cubicBezTo>
                  <a:pt x="852855" y="0"/>
                  <a:pt x="915940" y="14892"/>
                  <a:pt x="978802" y="77754"/>
                </a:cubicBezTo>
                <a:lnTo>
                  <a:pt x="1016000" y="114951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838200" y="1447800"/>
            <a:ext cx="1524000" cy="259957"/>
          </a:xfrm>
          <a:custGeom>
            <a:pathLst>
              <a:path w="1524000" h="259957">
                <a:moveTo>
                  <a:pt x="0" y="0"/>
                </a:moveTo>
                <a:cubicBezTo>
                  <a:pt x="0" y="88900"/>
                  <a:pt x="37564" y="133383"/>
                  <a:pt x="125418" y="146979"/>
                </a:cubicBezTo>
                <a:cubicBezTo>
                  <a:pt x="325429" y="177933"/>
                  <a:pt x="723835" y="235810"/>
                  <a:pt x="1016000" y="254000"/>
                </a:cubicBezTo>
                <a:cubicBezTo>
                  <a:pt x="1093335" y="258814"/>
                  <a:pt x="1185558" y="259957"/>
                  <a:pt x="1270070" y="259528"/>
                </a:cubicBezTo>
                <a:cubicBezTo>
                  <a:pt x="1447868" y="258626"/>
                  <a:pt x="1524000" y="177800"/>
                  <a:pt x="1524000" y="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FF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1311789" y="1442016"/>
            <a:ext cx="64658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00FF00"/>
                </a:solidFill>
                <a:latin typeface="Nimbus Sans"/>
              </a:rPr>
              <a:t>bottom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